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4FF"/>
    <a:srgbClr val="1283F4"/>
    <a:srgbClr val="03F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23"/>
    <p:restoredTop sz="96327"/>
  </p:normalViewPr>
  <p:slideViewPr>
    <p:cSldViewPr snapToGrid="0" snapToObjects="1">
      <p:cViewPr varScale="1">
        <p:scale>
          <a:sx n="125" d="100"/>
          <a:sy n="125" d="100"/>
        </p:scale>
        <p:origin x="23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A263A7-5A5B-7543-B224-795036257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C8DEE2-7ED8-3F47-B19B-79FFB4250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F8E315-9BE6-984A-AD4A-8EBDC6DE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F408D2-F5A5-684A-82D7-46D5CBB0E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DCA601-980E-804D-AE96-87B0B4671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9603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86B6FF-F2C5-CF49-AC9C-AC8BE71DD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CDC23D3-B374-164B-B7D0-E213827E39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AFEC4D1-2710-7E49-8A80-3EA0B4E55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624DB1-BDCA-204E-A40B-083FB108E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3AFE73-7118-524B-83A2-9CECCBD0D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9113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A30DD4B-A84B-5D43-A0E9-09793CA05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CE95CBA-D2C8-D64B-B115-80DA38DFA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E1DA5E-B7F1-4048-884E-2F35B4B4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835F7B-DD38-4141-97A2-46FBAFC5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9DA7B4-07AA-D04D-B15C-44AAC4A3D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951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0EB274-9203-F546-B177-809EAFEDD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CF146E-475A-7C40-BD9C-96D89D379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48161C-BDE3-1A48-9F33-1DAA957EB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8DD627-1B9F-6744-9700-987CF724C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0DE6C69-3A9F-E24C-8EB8-EB87D4D6E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6749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60CA11-705D-8149-9FA0-98EF8EC88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7A9C662-6A9B-974E-8DDD-55023B945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9E778BB-AEA5-3E4C-844A-12C45C377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18BB41-27FE-9E44-8C5B-7271A3E95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34B8C8-1996-B047-AF2A-738E36C0B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644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828090-10F1-3B40-8E1C-0922B292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90674-B37E-6B48-84F7-1210E3AA61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AED3968-1746-C842-B192-B4719394CB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5666B6D-EFC4-7442-873E-D34E891BA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DF4159C-8464-BB40-8253-1AB008D70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154833A-3343-B141-9C36-77201A6A2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5975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C509C5-3095-4544-B823-4E826EA49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33CF69-1C38-9D4A-8CFC-7D3147CE0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50833A3-1188-D742-B10F-1161FFE8D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B2E66FC-D9BF-814A-A338-D57790C24F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8B3C3A4-5BD3-8446-9055-3F4763D64B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1644627-042C-1241-8EF4-273D0180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CC3D816-2054-5642-A0CC-EABDD064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B36FACC-5209-B04D-A36F-48A540BCA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395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E1B710-F2A2-894E-B1E8-3AF59F9FE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562D1DA-5B11-2B43-9442-0395CBFAE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10DAF79-E2D6-314D-A0AB-9ADC13146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CE67485-3B1F-F148-A3AB-4BE50406C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9023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BA6D0E5-E16B-F24B-A88F-E1D22D50A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511E022-21D3-1040-BB98-1787329C7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956A5E6-BFC9-AB46-9D5A-F21BC2AC0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290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017A9A-5284-D843-85F8-EFF2DE357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C421EF-1FAE-5D48-AC66-A72AEFD69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7CF629C-1AD4-8B48-A5B7-6D52BFE29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EA76CB-A542-B34D-B432-D196F4068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964DEE5-65B7-F74B-AAA5-CAD5AE00B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F3B5C7-32F4-FC4F-A10A-219137795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883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311B48-B72C-044B-BD25-6E799598E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8192401-4B62-A647-B2F1-8DEFAD8128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8B97B6-C317-4C4E-A6F7-30B5410CA6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30E937F-7069-B24F-B115-3C78A41C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B7E1085-3526-3345-9056-0086F4E94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3E4D4FC-998C-8A40-9D67-878589C99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9401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F76B7D3-7C40-D849-91F3-1D6DE4A6F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9323971-D088-934D-B807-0CC5236F7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B1FFEA-1ACA-144A-969E-6D4BB31F0A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39ACE-0AB6-6249-89F2-E7D00EB9B936}" type="datetimeFigureOut">
              <a:rPr lang="de-DE" smtClean="0"/>
              <a:t>27.02.22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5ABBEB-E265-6A49-BD27-7872F2B3DA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776038-4C3A-ED40-A2EC-6DC16A635D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CD226-4B50-A142-85BC-F485C55DC2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3444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D658D2-25EF-6049-B962-C4A1FADA17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8D51AE-8B87-6C4D-A13E-9D9B7A1CDE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F6E6641-27BF-5247-AD3B-3152F393A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320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5D3EEF-3163-EB42-8C74-777B2C2D5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DFF141C-E50A-EB4C-9987-05246CF69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217609" cy="6858000"/>
          </a:xfrm>
        </p:spPr>
      </p:pic>
    </p:spTree>
    <p:extLst>
      <p:ext uri="{BB962C8B-B14F-4D97-AF65-F5344CB8AC3E}">
        <p14:creationId xmlns:p14="http://schemas.microsoft.com/office/powerpoint/2010/main" val="2847411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899D41-4D9F-B644-B32F-9FE9AB952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EBC41E38-EFDC-6B4E-A525-CD752C9369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26536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53086A-D261-7948-B2A3-41DCB487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7469658-5F58-BD43-85B5-9A380E8D6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8871" y="0"/>
            <a:ext cx="12220871" cy="6858000"/>
          </a:xfrm>
        </p:spPr>
      </p:pic>
    </p:spTree>
    <p:extLst>
      <p:ext uri="{BB962C8B-B14F-4D97-AF65-F5344CB8AC3E}">
        <p14:creationId xmlns:p14="http://schemas.microsoft.com/office/powerpoint/2010/main" val="517716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934361-C4F3-A04C-94A4-9E0D9C02F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AF6A9E6F-11DF-5E49-BDB9-0D9D14B51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04587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392F65-7BA7-9B44-B5AF-41977F3FA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Inhaltsplatzhalter 8" descr="Ein Bild, das Text, Elektronik, Screenshot enthält.&#10;&#10;Automatisch generierte Beschreibung">
            <a:extLst>
              <a:ext uri="{FF2B5EF4-FFF2-40B4-BE49-F238E27FC236}">
                <a16:creationId xmlns:a16="http://schemas.microsoft.com/office/drawing/2014/main" id="{2F8A4344-6D50-894B-8069-1A72786D39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7463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ED082-7ED5-7A48-88B1-223CF6A35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79B3846-91A9-B440-810C-2F5DFBC402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Long Covid App (2).mp4" descr="Long Covid App (2).mp4">
            <a:hlinkClick r:id="" action="ppaction://media"/>
            <a:extLst>
              <a:ext uri="{FF2B5EF4-FFF2-40B4-BE49-F238E27FC236}">
                <a16:creationId xmlns:a16="http://schemas.microsoft.com/office/drawing/2014/main" id="{5C13F616-CAC4-0446-82CC-324E06E4D4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83610" y="146678"/>
            <a:ext cx="3692611" cy="656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53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3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Macintosh PowerPoint</Application>
  <PresentationFormat>Breitbild</PresentationFormat>
  <Paragraphs>0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Gritsch Maximilian</dc:creator>
  <cp:lastModifiedBy>Gritsch Maximilian</cp:lastModifiedBy>
  <cp:revision>2</cp:revision>
  <dcterms:created xsi:type="dcterms:W3CDTF">2022-02-27T21:06:36Z</dcterms:created>
  <dcterms:modified xsi:type="dcterms:W3CDTF">2022-02-28T17:48:16Z</dcterms:modified>
</cp:coreProperties>
</file>

<file path=docProps/thumbnail.jpeg>
</file>